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sldIdLst>
    <p:sldId id="256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5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198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69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4512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5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33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19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5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081867"/>
            <a:ext cx="4943989" cy="545656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1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8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5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6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4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0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1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3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295"/>
            <a:ext cx="1464204" cy="98988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8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1500" y="1818780"/>
            <a:ext cx="6072188" cy="152876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クライアント</a:t>
            </a:r>
            <a:r>
              <a:rPr lang="ja-JP" altLang="en-US" sz="2700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の行動変容を促す</a:t>
            </a:r>
            <a:r>
              <a:rPr lang="en-US" altLang="ja-JP" sz="2700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700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協働的な面談スタイル</a:t>
            </a:r>
            <a:r>
              <a:rPr lang="en-US" altLang="ja-JP" sz="2700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700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－動機づけ面接法－</a:t>
            </a:r>
            <a:endParaRPr kumimoji="1" lang="ja-JP" altLang="en-US" sz="2700" dirty="0">
              <a:solidFill>
                <a:srgbClr val="FF33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0038" y="188813"/>
            <a:ext cx="6343650" cy="1439962"/>
          </a:xfrm>
        </p:spPr>
        <p:txBody>
          <a:bodyPr>
            <a:noAutofit/>
          </a:bodyPr>
          <a:lstStyle/>
          <a:p>
            <a:pPr algn="ctr"/>
            <a:r>
              <a:rPr lang="zh-CN" altLang="en-US" sz="24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zh-CN" sz="24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24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zh-CN" altLang="en-US" sz="24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lang="zh-CN" altLang="en-US" sz="24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CN" altLang="en-US" sz="24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一般社団法人日本看護研究学会北海道地方会</a:t>
            </a:r>
          </a:p>
          <a:p>
            <a:pPr algn="ctr"/>
            <a:r>
              <a:rPr lang="zh-CN" altLang="en-US" sz="24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特別講演会</a:t>
            </a:r>
            <a:endParaRPr kumimoji="1" lang="ja-JP" altLang="en-US" sz="24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57201" y="3711248"/>
            <a:ext cx="618648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just">
              <a:spcAft>
                <a:spcPts val="0"/>
              </a:spcAft>
            </a:pP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講　師：札幌学院大学　人文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学部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こども発達学科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教授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indent="381000" algn="just">
              <a:spcAft>
                <a:spcPts val="0"/>
              </a:spcAft>
            </a:pP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北田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雅子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氏　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時：平成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28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木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18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 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18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から受付 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場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所：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北海道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医療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大学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札幌サテライトキャンパス</a:t>
            </a:r>
            <a:endParaRPr lang="en-US" altLang="ja-JP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en-US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講義室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 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札幌市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中央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区北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西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5 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アスティ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12F               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     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定　員：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50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人 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参加費：会員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1,000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円　非会員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1,500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円 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学部生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500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円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当日</a:t>
            </a:r>
            <a:r>
              <a:rPr lang="en-US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,</a:t>
            </a:r>
            <a:r>
              <a:rPr lang="ja-JP" altLang="ja-JP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学生証</a:t>
            </a:r>
            <a:r>
              <a:rPr lang="ja-JP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をご提示ください</a:t>
            </a:r>
            <a:r>
              <a:rPr lang="en-US" altLang="ja-JP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  </a:t>
            </a: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 </a:t>
            </a:r>
            <a:endParaRPr lang="en-US" altLang="ja-JP" sz="14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＜申し込み方法＞</a:t>
            </a:r>
          </a:p>
          <a:p>
            <a:pPr marL="133350" algn="just">
              <a:spcAft>
                <a:spcPts val="0"/>
              </a:spcAft>
            </a:pP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E-mail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または</a:t>
            </a: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FAX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にて，下記宛に事前申し込みをお願い致します </a:t>
            </a:r>
          </a:p>
          <a:p>
            <a:pPr marL="133350" algn="just">
              <a:spcAft>
                <a:spcPts val="0"/>
              </a:spcAft>
            </a:pP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◆締め切りは，</a:t>
            </a: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金</a:t>
            </a: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です </a:t>
            </a:r>
          </a:p>
          <a:p>
            <a:pPr marL="133350" algn="just">
              <a:spcAft>
                <a:spcPts val="0"/>
              </a:spcAft>
            </a:pP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◆申し込みの際は，お名前</a:t>
            </a: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フリガナ</a:t>
            </a:r>
            <a:r>
              <a:rPr lang="en-US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kern="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，</a:t>
            </a:r>
            <a:r>
              <a:rPr lang="ja-JP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会員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・非会員・学部生の別</a:t>
            </a:r>
            <a:r>
              <a:rPr lang="ja-JP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</a:t>
            </a:r>
            <a:endParaRPr lang="en-US" altLang="ja-JP" sz="14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en-US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お知らせ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ください </a:t>
            </a:r>
          </a:p>
          <a:p>
            <a:pPr marL="133350" algn="just">
              <a:spcAft>
                <a:spcPts val="0"/>
              </a:spcAft>
            </a:pP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◆参加費は当日受付にてお支払いください </a:t>
            </a:r>
          </a:p>
          <a:p>
            <a:pPr marL="133350" algn="just">
              <a:spcAft>
                <a:spcPts val="0"/>
              </a:spcAft>
            </a:pP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3" algn="just"/>
            <a:r>
              <a:rPr lang="ja-JP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申し込み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・問い合わせ先 </a:t>
            </a:r>
            <a:endParaRPr lang="en-US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3" algn="just"/>
            <a:r>
              <a:rPr lang="ja-JP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北海道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地方会事務局：北海道科学大学　松原　三</a:t>
            </a:r>
            <a:r>
              <a:rPr lang="ja-JP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智子</a:t>
            </a:r>
            <a:endParaRPr lang="en-US" altLang="ja-JP" sz="14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3" algn="just"/>
            <a:r>
              <a:rPr lang="en-US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E-mail</a:t>
            </a:r>
            <a:r>
              <a:rPr lang="ja-JP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h-chihoukai@hus.ac.jp</a:t>
            </a:r>
            <a:endParaRPr lang="en-US" altLang="ja-JP" sz="1400" u="sng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3" algn="just"/>
            <a:r>
              <a:rPr lang="en-US" altLang="ja-JP" sz="14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FAX</a:t>
            </a:r>
            <a:r>
              <a:rPr lang="ja-JP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011-688-2274</a:t>
            </a:r>
            <a:endParaRPr lang="ja-JP" altLang="ja-JP" sz="14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16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メイリオ</vt:lpstr>
      <vt:lpstr>Arial</vt:lpstr>
      <vt:lpstr>Century Gothic</vt:lpstr>
      <vt:lpstr>Times New Roman</vt:lpstr>
      <vt:lpstr>Wingdings 3</vt:lpstr>
      <vt:lpstr>ウィスプ</vt:lpstr>
      <vt:lpstr>テーマ  クライアントの行動変容を促す 協働的な面談スタイル －動機づけ面接法－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テーマ  修正版 グラウンデッド・セオリー・ 　アプローチの分析技法 　 　　　－考え方と研究例－ </dc:title>
  <dc:creator>c50901</dc:creator>
  <cp:lastModifiedBy>c52101</cp:lastModifiedBy>
  <cp:revision>5</cp:revision>
  <cp:lastPrinted>2014-10-23T06:12:43Z</cp:lastPrinted>
  <dcterms:created xsi:type="dcterms:W3CDTF">2014-10-23T05:50:43Z</dcterms:created>
  <dcterms:modified xsi:type="dcterms:W3CDTF">2015-11-04T23:01:46Z</dcterms:modified>
</cp:coreProperties>
</file>